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601200" cy="12801600" type="A3"/>
  <p:notesSz cx="9926638" cy="14355763"/>
  <p:defaultTextStyle>
    <a:defPPr>
      <a:defRPr lang="en-US"/>
    </a:defPPr>
    <a:lvl1pPr marL="0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4032">
          <p15:clr>
            <a:srgbClr val="A4A3A4"/>
          </p15:clr>
        </p15:guide>
        <p15:guide id="4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3"/>
    <a:srgbClr val="FF9933"/>
    <a:srgbClr val="0095DC"/>
    <a:srgbClr val="0066FF"/>
    <a:srgbClr val="12D050"/>
    <a:srgbClr val="FFCC00"/>
    <a:srgbClr val="FF3300"/>
    <a:srgbClr val="F268A3"/>
    <a:srgbClr val="EC1F78"/>
    <a:srgbClr val="0062A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7" autoAdjust="0"/>
    <p:restoredTop sz="50000" autoAdjust="0"/>
  </p:normalViewPr>
  <p:slideViewPr>
    <p:cSldViewPr snapToGrid="0" showGuides="1">
      <p:cViewPr>
        <p:scale>
          <a:sx n="61" d="100"/>
          <a:sy n="61" d="100"/>
        </p:scale>
        <p:origin x="-3324" y="-18"/>
      </p:cViewPr>
      <p:guideLst>
        <p:guide orient="horz" pos="3120"/>
        <p:guide orient="horz" pos="4032"/>
        <p:guide pos="2160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5"/>
            <a:ext cx="7200900" cy="309075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8217" indent="0" algn="ctr">
              <a:buNone/>
              <a:defRPr sz="2000"/>
            </a:lvl2pPr>
            <a:lvl3pPr marL="916435" indent="0" algn="ctr">
              <a:buNone/>
              <a:defRPr sz="1800"/>
            </a:lvl3pPr>
            <a:lvl4pPr marL="1374652" indent="0" algn="ctr">
              <a:buNone/>
              <a:defRPr sz="1600"/>
            </a:lvl4pPr>
            <a:lvl5pPr marL="1832869" indent="0" algn="ctr">
              <a:buNone/>
              <a:defRPr sz="1600"/>
            </a:lvl5pPr>
            <a:lvl6pPr marL="2291086" indent="0" algn="ctr">
              <a:buNone/>
              <a:defRPr sz="1600"/>
            </a:lvl6pPr>
            <a:lvl7pPr marL="2749304" indent="0" algn="ctr">
              <a:buNone/>
              <a:defRPr sz="1600"/>
            </a:lvl7pPr>
            <a:lvl8pPr marL="3207521" indent="0" algn="ctr">
              <a:buNone/>
              <a:defRPr sz="1600"/>
            </a:lvl8pPr>
            <a:lvl9pPr marL="3665738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4688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2429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681568"/>
            <a:ext cx="2070258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8"/>
            <a:ext cx="6090762" cy="1084876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6994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6365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3191514"/>
            <a:ext cx="8281035" cy="532510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8567001"/>
            <a:ext cx="8281035" cy="28003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82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64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46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328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910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93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75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65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9088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6243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2"/>
            <a:ext cx="4061757" cy="153796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8217" indent="0">
              <a:buNone/>
              <a:defRPr sz="2000" b="1"/>
            </a:lvl2pPr>
            <a:lvl3pPr marL="916435" indent="0">
              <a:buNone/>
              <a:defRPr sz="1800" b="1"/>
            </a:lvl3pPr>
            <a:lvl4pPr marL="1374652" indent="0">
              <a:buNone/>
              <a:defRPr sz="1600" b="1"/>
            </a:lvl4pPr>
            <a:lvl5pPr marL="1832869" indent="0">
              <a:buNone/>
              <a:defRPr sz="1600" b="1"/>
            </a:lvl5pPr>
            <a:lvl6pPr marL="2291086" indent="0">
              <a:buNone/>
              <a:defRPr sz="1600" b="1"/>
            </a:lvl6pPr>
            <a:lvl7pPr marL="2749304" indent="0">
              <a:buNone/>
              <a:defRPr sz="1600" b="1"/>
            </a:lvl7pPr>
            <a:lvl8pPr marL="3207521" indent="0">
              <a:buNone/>
              <a:defRPr sz="1600" b="1"/>
            </a:lvl8pPr>
            <a:lvl9pPr marL="3665738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1"/>
            <a:ext cx="4061757" cy="68778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9" y="3138172"/>
            <a:ext cx="4081760" cy="153796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8217" indent="0">
              <a:buNone/>
              <a:defRPr sz="2000" b="1"/>
            </a:lvl2pPr>
            <a:lvl3pPr marL="916435" indent="0">
              <a:buNone/>
              <a:defRPr sz="1800" b="1"/>
            </a:lvl3pPr>
            <a:lvl4pPr marL="1374652" indent="0">
              <a:buNone/>
              <a:defRPr sz="1600" b="1"/>
            </a:lvl4pPr>
            <a:lvl5pPr marL="1832869" indent="0">
              <a:buNone/>
              <a:defRPr sz="1600" b="1"/>
            </a:lvl5pPr>
            <a:lvl6pPr marL="2291086" indent="0">
              <a:buNone/>
              <a:defRPr sz="1600" b="1"/>
            </a:lvl6pPr>
            <a:lvl7pPr marL="2749304" indent="0">
              <a:buNone/>
              <a:defRPr sz="1600" b="1"/>
            </a:lvl7pPr>
            <a:lvl8pPr marL="3207521" indent="0">
              <a:buNone/>
              <a:defRPr sz="1600" b="1"/>
            </a:lvl8pPr>
            <a:lvl9pPr marL="3665738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9" y="4676141"/>
            <a:ext cx="4081760" cy="68778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59152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3322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1524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8" cy="29870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1" y="1843197"/>
            <a:ext cx="4860608" cy="90974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1"/>
            <a:ext cx="3096638" cy="7114964"/>
          </a:xfrm>
        </p:spPr>
        <p:txBody>
          <a:bodyPr/>
          <a:lstStyle>
            <a:lvl1pPr marL="0" indent="0">
              <a:buNone/>
              <a:defRPr sz="1600"/>
            </a:lvl1pPr>
            <a:lvl2pPr marL="458217" indent="0">
              <a:buNone/>
              <a:defRPr sz="1400"/>
            </a:lvl2pPr>
            <a:lvl3pPr marL="916435" indent="0">
              <a:buNone/>
              <a:defRPr sz="1200"/>
            </a:lvl3pPr>
            <a:lvl4pPr marL="1374652" indent="0">
              <a:buNone/>
              <a:defRPr sz="1000"/>
            </a:lvl4pPr>
            <a:lvl5pPr marL="1832869" indent="0">
              <a:buNone/>
              <a:defRPr sz="1000"/>
            </a:lvl5pPr>
            <a:lvl6pPr marL="2291086" indent="0">
              <a:buNone/>
              <a:defRPr sz="1000"/>
            </a:lvl6pPr>
            <a:lvl7pPr marL="2749304" indent="0">
              <a:buNone/>
              <a:defRPr sz="1000"/>
            </a:lvl7pPr>
            <a:lvl8pPr marL="3207521" indent="0">
              <a:buNone/>
              <a:defRPr sz="1000"/>
            </a:lvl8pPr>
            <a:lvl9pPr marL="3665738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2063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8" cy="29870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1" y="1843197"/>
            <a:ext cx="4860608" cy="909743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8217" indent="0">
              <a:buNone/>
              <a:defRPr sz="2800"/>
            </a:lvl2pPr>
            <a:lvl3pPr marL="916435" indent="0">
              <a:buNone/>
              <a:defRPr sz="2400"/>
            </a:lvl3pPr>
            <a:lvl4pPr marL="1374652" indent="0">
              <a:buNone/>
              <a:defRPr sz="2000"/>
            </a:lvl4pPr>
            <a:lvl5pPr marL="1832869" indent="0">
              <a:buNone/>
              <a:defRPr sz="2000"/>
            </a:lvl5pPr>
            <a:lvl6pPr marL="2291086" indent="0">
              <a:buNone/>
              <a:defRPr sz="2000"/>
            </a:lvl6pPr>
            <a:lvl7pPr marL="2749304" indent="0">
              <a:buNone/>
              <a:defRPr sz="2000"/>
            </a:lvl7pPr>
            <a:lvl8pPr marL="3207521" indent="0">
              <a:buNone/>
              <a:defRPr sz="2000"/>
            </a:lvl8pPr>
            <a:lvl9pPr marL="3665738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1"/>
            <a:ext cx="3096638" cy="7114964"/>
          </a:xfrm>
        </p:spPr>
        <p:txBody>
          <a:bodyPr/>
          <a:lstStyle>
            <a:lvl1pPr marL="0" indent="0">
              <a:buNone/>
              <a:defRPr sz="1600"/>
            </a:lvl1pPr>
            <a:lvl2pPr marL="458217" indent="0">
              <a:buNone/>
              <a:defRPr sz="1400"/>
            </a:lvl2pPr>
            <a:lvl3pPr marL="916435" indent="0">
              <a:buNone/>
              <a:defRPr sz="1200"/>
            </a:lvl3pPr>
            <a:lvl4pPr marL="1374652" indent="0">
              <a:buNone/>
              <a:defRPr sz="1000"/>
            </a:lvl4pPr>
            <a:lvl5pPr marL="1832869" indent="0">
              <a:buNone/>
              <a:defRPr sz="1000"/>
            </a:lvl5pPr>
            <a:lvl6pPr marL="2291086" indent="0">
              <a:buNone/>
              <a:defRPr sz="1000"/>
            </a:lvl6pPr>
            <a:lvl7pPr marL="2749304" indent="0">
              <a:buNone/>
              <a:defRPr sz="1000"/>
            </a:lvl7pPr>
            <a:lvl8pPr marL="3207521" indent="0">
              <a:buNone/>
              <a:defRPr sz="1000"/>
            </a:lvl8pPr>
            <a:lvl9pPr marL="3665738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6537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4" y="681570"/>
            <a:ext cx="8281035" cy="2474384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4" y="3407833"/>
            <a:ext cx="8281035" cy="8122498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91"/>
            <a:ext cx="216027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6CF5-C3A5-49CF-B5FB-BEC8DD25B411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9" y="11865191"/>
            <a:ext cx="3240405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91"/>
            <a:ext cx="216027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5C21-FE7B-4F00-8B45-8F3C9E407B4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5897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643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109" indent="-229109" algn="l" defTabSz="916435" rtl="0" eaLnBrk="1" latinLnBrk="0" hangingPunct="1">
        <a:lnSpc>
          <a:spcPct val="90000"/>
        </a:lnSpc>
        <a:spcBef>
          <a:spcPts val="1002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7326" indent="-229109" algn="l" defTabSz="91643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5543" indent="-229109" algn="l" defTabSz="91643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3760" indent="-229109" algn="l" defTabSz="91643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978" indent="-229109" algn="l" defTabSz="91643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195" indent="-229109" algn="l" defTabSz="91643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412" indent="-229109" algn="l" defTabSz="91643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36630" indent="-229109" algn="l" defTabSz="91643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94847" indent="-229109" algn="l" defTabSz="91643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6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8217" algn="l" defTabSz="916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6435" algn="l" defTabSz="916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4652" algn="l" defTabSz="916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2869" algn="l" defTabSz="916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1086" algn="l" defTabSz="916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9304" algn="l" defTabSz="916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7521" algn="l" defTabSz="916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65738" algn="l" defTabSz="916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5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79F45677-3CE2-A941-A750-CC2AA098D21C}"/>
              </a:ext>
            </a:extLst>
          </p:cNvPr>
          <p:cNvSpPr/>
          <p:nvPr/>
        </p:nvSpPr>
        <p:spPr>
          <a:xfrm>
            <a:off x="0" y="1549832"/>
            <a:ext cx="6230516" cy="3688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75708A9-4A30-194A-8A24-99CC3B25A9BC}"/>
              </a:ext>
            </a:extLst>
          </p:cNvPr>
          <p:cNvSpPr/>
          <p:nvPr/>
        </p:nvSpPr>
        <p:spPr>
          <a:xfrm>
            <a:off x="4883958" y="0"/>
            <a:ext cx="4815216" cy="1280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6" name="Picture 9" descr="RÃ©sultat de recherche d'images pour &quot;mars bleu&quot;">
            <a:extLst>
              <a:ext uri="{FF2B5EF4-FFF2-40B4-BE49-F238E27FC236}">
                <a16:creationId xmlns="" xmlns:a16="http://schemas.microsoft.com/office/drawing/2014/main" id="{816D83AF-C1E2-4E47-9D25-74F67AFFF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2984" y="3879944"/>
            <a:ext cx="2502013" cy="3336015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EA4A1D4-62E7-194C-98CE-173B5D5F13B7}"/>
              </a:ext>
            </a:extLst>
          </p:cNvPr>
          <p:cNvSpPr/>
          <p:nvPr/>
        </p:nvSpPr>
        <p:spPr>
          <a:xfrm>
            <a:off x="-1" y="3089969"/>
            <a:ext cx="9810427" cy="259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21913" eaLnBrk="0" fontAlgn="base" hangingPunct="0">
              <a:lnSpc>
                <a:spcPts val="392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4400" b="1" spc="700" dirty="0">
                <a:solidFill>
                  <a:srgbClr val="FF99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  <a:ea typeface="1873 Winchester" pitchFamily="2" charset="0"/>
                <a:cs typeface="Times New Roman" panose="02020603050405020304" pitchFamily="18" charset="0"/>
              </a:rPr>
              <a:t>JOURNEE PORTES OUVERTES</a:t>
            </a:r>
          </a:p>
          <a:p>
            <a:pPr algn="ctr" defTabSz="1221913" eaLnBrk="0" fontAlgn="base" hangingPunct="0">
              <a:lnSpc>
                <a:spcPts val="392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4400" b="1" spc="700" dirty="0">
                <a:solidFill>
                  <a:srgbClr val="FF99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  <a:ea typeface="1873 Winchester" pitchFamily="2" charset="0"/>
                <a:cs typeface="Times New Roman" panose="02020603050405020304" pitchFamily="18" charset="0"/>
              </a:rPr>
              <a:t>Mercredi 13 mars 2019 </a:t>
            </a:r>
            <a:endParaRPr lang="fr-FR" altLang="fr-FR" sz="4400" b="1" spc="700" dirty="0" smtClean="0">
              <a:solidFill>
                <a:srgbClr val="FF99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ebuchet MS" pitchFamily="34" charset="0"/>
              <a:ea typeface="1873 Winchester" pitchFamily="2" charset="0"/>
              <a:cs typeface="Times New Roman" panose="02020603050405020304" pitchFamily="18" charset="0"/>
            </a:endParaRPr>
          </a:p>
          <a:p>
            <a:pPr algn="ctr" defTabSz="1221913" eaLnBrk="0" fontAlgn="base" hangingPunct="0">
              <a:lnSpc>
                <a:spcPts val="392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4400" b="1" spc="700" dirty="0" smtClean="0">
                <a:solidFill>
                  <a:srgbClr val="FF99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  <a:ea typeface="1873 Winchester" pitchFamily="2" charset="0"/>
                <a:cs typeface="Times New Roman" panose="02020603050405020304" pitchFamily="18" charset="0"/>
              </a:rPr>
              <a:t>9h30-17h</a:t>
            </a:r>
            <a:endParaRPr lang="fr-FR" altLang="fr-FR" sz="4400" b="1" spc="700" dirty="0">
              <a:solidFill>
                <a:srgbClr val="FF99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ebuchet MS" pitchFamily="34" charset="0"/>
              <a:ea typeface="1873 Winchester" pitchFamily="2" charset="0"/>
              <a:cs typeface="Times New Roman" panose="02020603050405020304" pitchFamily="18" charset="0"/>
            </a:endParaRPr>
          </a:p>
          <a:p>
            <a:pPr algn="ctr" defTabSz="1221913" eaLnBrk="0" fontAlgn="base" hangingPunct="0">
              <a:lnSpc>
                <a:spcPts val="392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4400" b="1" spc="700" dirty="0">
                <a:solidFill>
                  <a:srgbClr val="FF99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  <a:ea typeface="1873 Winchester" pitchFamily="2" charset="0"/>
                <a:cs typeface="Times New Roman" panose="02020603050405020304" pitchFamily="18" charset="0"/>
              </a:rPr>
              <a:t>Hall d’Accueil </a:t>
            </a:r>
            <a:endParaRPr lang="fr-FR" altLang="fr-FR" sz="4400" b="1" spc="700" dirty="0" smtClean="0">
              <a:solidFill>
                <a:srgbClr val="FF99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ebuchet MS" pitchFamily="34" charset="0"/>
              <a:ea typeface="1873 Winchester" pitchFamily="2" charset="0"/>
              <a:cs typeface="Times New Roman" panose="02020603050405020304" pitchFamily="18" charset="0"/>
            </a:endParaRPr>
          </a:p>
          <a:p>
            <a:pPr algn="ctr" defTabSz="1221913" eaLnBrk="0" fontAlgn="base" hangingPunct="0">
              <a:lnSpc>
                <a:spcPts val="3920"/>
              </a:lnSpc>
              <a:spcBef>
                <a:spcPct val="0"/>
              </a:spcBef>
              <a:spcAft>
                <a:spcPct val="0"/>
              </a:spcAft>
            </a:pPr>
            <a:endParaRPr lang="fr-FR" altLang="fr-FR" sz="4400" b="1" spc="700" dirty="0">
              <a:solidFill>
                <a:srgbClr val="FF99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ebuchet MS" pitchFamily="34" charset="0"/>
              <a:ea typeface="1873 Winchester" pitchFamily="2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Logo-POLE_SANTE-CMJN">
            <a:extLst>
              <a:ext uri="{FF2B5EF4-FFF2-40B4-BE49-F238E27FC236}">
                <a16:creationId xmlns="" xmlns:a16="http://schemas.microsoft.com/office/drawing/2014/main" id="{AF7C2610-80DA-0248-9FF9-CD3E5A80137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4955" y="-1"/>
            <a:ext cx="4626245" cy="1549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 descr="RÃ©sultat de recherche d'images pour &quot;mars bleu&quot;">
            <a:extLst>
              <a:ext uri="{FF2B5EF4-FFF2-40B4-BE49-F238E27FC236}">
                <a16:creationId xmlns="" xmlns:a16="http://schemas.microsoft.com/office/drawing/2014/main" id="{C9E64F2B-E13B-3441-B575-250EBE47B8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/>
          <a:srcRect b="14644"/>
          <a:stretch/>
        </p:blipFill>
        <p:spPr bwMode="auto">
          <a:xfrm>
            <a:off x="0" y="0"/>
            <a:ext cx="4884342" cy="2231756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AC1B4EF-074D-2D4F-824D-996A0A922BD7}"/>
              </a:ext>
            </a:extLst>
          </p:cNvPr>
          <p:cNvSpPr/>
          <p:nvPr/>
        </p:nvSpPr>
        <p:spPr>
          <a:xfrm>
            <a:off x="5408907" y="1877118"/>
            <a:ext cx="37815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5CB3"/>
                </a:solidFill>
                <a:latin typeface="Trebuchet MS" pitchFamily="34" charset="0"/>
                <a:ea typeface="Cambria Math" pitchFamily="18" charset="0"/>
              </a:rPr>
              <a:t>Site de Meudon</a:t>
            </a:r>
          </a:p>
          <a:p>
            <a:pPr algn="ctr"/>
            <a:r>
              <a:rPr lang="fr-FR" sz="2000" b="1" dirty="0" smtClean="0">
                <a:solidFill>
                  <a:srgbClr val="005CB3"/>
                </a:solidFill>
                <a:latin typeface="Trebuchet MS" pitchFamily="34" charset="0"/>
                <a:ea typeface="Cambria Math" pitchFamily="18" charset="0"/>
              </a:rPr>
              <a:t>3 </a:t>
            </a:r>
            <a:r>
              <a:rPr lang="fr-FR" sz="2000" b="1" dirty="0">
                <a:solidFill>
                  <a:srgbClr val="005CB3"/>
                </a:solidFill>
                <a:latin typeface="Trebuchet MS" pitchFamily="34" charset="0"/>
                <a:ea typeface="Cambria Math" pitchFamily="18" charset="0"/>
              </a:rPr>
              <a:t>à 5 avenue de Villacoublay </a:t>
            </a:r>
            <a:br>
              <a:rPr lang="fr-FR" sz="2000" b="1" dirty="0">
                <a:solidFill>
                  <a:srgbClr val="005CB3"/>
                </a:solidFill>
                <a:latin typeface="Trebuchet MS" pitchFamily="34" charset="0"/>
                <a:ea typeface="Cambria Math" pitchFamily="18" charset="0"/>
              </a:rPr>
            </a:br>
            <a:r>
              <a:rPr lang="fr-FR" sz="2000" b="1" dirty="0">
                <a:solidFill>
                  <a:srgbClr val="005CB3"/>
                </a:solidFill>
                <a:latin typeface="Trebuchet MS" pitchFamily="34" charset="0"/>
                <a:ea typeface="Cambria Math" pitchFamily="18" charset="0"/>
              </a:rPr>
              <a:t>92360 MEUDON LA FORET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1242409-6FEF-B54A-97A8-1BBEA1CA984A}"/>
              </a:ext>
            </a:extLst>
          </p:cNvPr>
          <p:cNvSpPr/>
          <p:nvPr/>
        </p:nvSpPr>
        <p:spPr>
          <a:xfrm>
            <a:off x="0" y="5222930"/>
            <a:ext cx="4850970" cy="7425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219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3200" b="1" dirty="0" smtClean="0">
                <a:solidFill>
                  <a:srgbClr val="FF9933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</a:p>
          <a:p>
            <a:pPr defTabSz="12219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altLang="fr-FR" sz="2000" b="1" i="1" dirty="0" smtClean="0">
              <a:solidFill>
                <a:schemeClr val="bg1"/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altLang="fr-FR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Prenez </a:t>
            </a:r>
            <a:r>
              <a:rPr lang="fr-FR" altLang="fr-FR" b="1" i="1" dirty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commandes d’un robot chirurgical Da </a:t>
            </a:r>
            <a:r>
              <a:rPr lang="fr-FR" altLang="fr-FR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Vinci</a:t>
            </a: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altLang="fr-FR" sz="1100" b="1" i="1" dirty="0">
              <a:solidFill>
                <a:schemeClr val="bg1"/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100" b="1" i="1" dirty="0">
              <a:solidFill>
                <a:schemeClr val="accent1">
                  <a:lumMod val="50000"/>
                </a:schemeClr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altLang="fr-FR" b="1" i="1" dirty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Voyagez dans un colon grâce à des lunettes 3D </a:t>
            </a:r>
            <a:r>
              <a:rPr lang="fr-FR" altLang="fr-FR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altLang="fr-FR" sz="1100" b="1" i="1" dirty="0">
              <a:solidFill>
                <a:schemeClr val="accent1">
                  <a:lumMod val="50000"/>
                </a:schemeClr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altLang="fr-FR" sz="1200" b="1" i="1" dirty="0">
              <a:solidFill>
                <a:schemeClr val="bg1"/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altLang="fr-FR" b="1" i="1" dirty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Venez découvrir des images de coloscopie virtuelle </a:t>
            </a:r>
            <a:r>
              <a:rPr lang="fr-FR" altLang="fr-FR" sz="1800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(14H-16h)</a:t>
            </a:r>
            <a:endParaRPr lang="fr-FR" altLang="fr-FR" sz="2000" b="1" i="1" dirty="0">
              <a:solidFill>
                <a:schemeClr val="bg1"/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100" b="1" i="1" dirty="0" smtClean="0">
              <a:solidFill>
                <a:schemeClr val="bg1"/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100" b="1" i="1" dirty="0">
              <a:solidFill>
                <a:schemeClr val="bg1"/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altLang="fr-FR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Venez vous informer sur nos stands :</a:t>
            </a: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Dépistage </a:t>
            </a:r>
            <a:r>
              <a:rPr lang="fr-FR" altLang="fr-FR" sz="2000" b="1" i="1" dirty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organisé dans les Hauts de </a:t>
            </a:r>
            <a:r>
              <a:rPr lang="fr-FR" altLang="fr-FR" sz="2000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Seine </a:t>
            </a:r>
            <a:br>
              <a:rPr lang="fr-FR" altLang="fr-FR" sz="2000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altLang="fr-FR" sz="2000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Présentation </a:t>
            </a:r>
            <a:r>
              <a:rPr lang="fr-FR" altLang="fr-FR" sz="2000" b="1" i="1" dirty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kit de dépistage</a:t>
            </a: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i="1" dirty="0">
                <a:solidFill>
                  <a:srgbClr val="FF9933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Floriane HERUBEL (ADK 92) </a:t>
            </a:r>
            <a:r>
              <a:rPr lang="fr-FR" altLang="fr-FR" sz="1600" b="1" i="1" dirty="0" smtClean="0">
                <a:solidFill>
                  <a:srgbClr val="FF9933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altLang="fr-FR" sz="1600" b="1" i="1" dirty="0" smtClean="0">
                <a:solidFill>
                  <a:srgbClr val="FF9933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altLang="fr-FR" sz="1600" b="1" i="1" dirty="0" smtClean="0">
                <a:solidFill>
                  <a:srgbClr val="FF9933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Monique </a:t>
            </a:r>
            <a:r>
              <a:rPr lang="fr-FR" altLang="fr-FR" sz="1600" b="1" i="1" dirty="0">
                <a:solidFill>
                  <a:srgbClr val="FF9933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COURTES (Ligue contre le cancer) </a:t>
            </a:r>
            <a:endParaRPr lang="fr-FR" altLang="fr-FR" sz="1600" b="1" i="1" dirty="0" smtClean="0">
              <a:solidFill>
                <a:srgbClr val="FF9933"/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050" b="1" i="1" dirty="0" smtClean="0">
              <a:solidFill>
                <a:schemeClr val="bg1"/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5738" defTabSz="12219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Alimentation </a:t>
            </a:r>
            <a:r>
              <a:rPr lang="fr-FR" altLang="fr-FR" sz="2000" b="1" i="1" dirty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Cancer </a:t>
            </a:r>
            <a:r>
              <a:rPr lang="fr-FR" altLang="fr-FR" sz="2000" b="1" i="1" dirty="0" err="1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colo-rectal</a:t>
            </a:r>
            <a:r>
              <a:rPr lang="fr-FR" altLang="fr-FR" sz="2000" b="1" i="1" dirty="0" smtClean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sz="1800" b="1" i="1" dirty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altLang="fr-FR" sz="1800" b="1" i="1" dirty="0">
                <a:solidFill>
                  <a:schemeClr val="bg1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altLang="fr-FR" sz="1600" b="1" i="1" dirty="0" smtClean="0">
                <a:solidFill>
                  <a:srgbClr val="FF9933"/>
                </a:solidFill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Laetitia GENEVOIS &amp; Stéphanie CARPIER, diététiciennes</a:t>
            </a:r>
            <a:endParaRPr lang="fr-FR" altLang="fr-FR" sz="1600" b="1" i="1" dirty="0">
              <a:solidFill>
                <a:srgbClr val="FF9933"/>
              </a:solidFill>
              <a:latin typeface="Trebuchet MS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14978637-9264-5C4D-8B31-331754DDBB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302" y="12084450"/>
            <a:ext cx="937567" cy="4846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="" xmlns:a16="http://schemas.microsoft.com/office/drawing/2014/main" id="{B60A3C92-2D3C-6E41-93FF-E44BA42B9F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7012834"/>
            <a:ext cx="3200400" cy="236551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="" xmlns:a16="http://schemas.microsoft.com/office/drawing/2014/main" id="{B481E425-D199-2746-9D15-361448EC5B7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625" y="11348809"/>
            <a:ext cx="1200023" cy="58488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8DA4D10D-05B6-5C43-89D0-79C4945ACEC7}"/>
              </a:ext>
            </a:extLst>
          </p:cNvPr>
          <p:cNvSpPr/>
          <p:nvPr/>
        </p:nvSpPr>
        <p:spPr>
          <a:xfrm>
            <a:off x="5075695" y="9329981"/>
            <a:ext cx="452550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altLang="fr-FR" sz="4400" i="1" spc="190" dirty="0">
                <a:solidFill>
                  <a:srgbClr val="005CB3"/>
                </a:solidFill>
                <a:latin typeface="Caviar Dreams"/>
                <a:ea typeface="Cambria Math" pitchFamily="18" charset="0"/>
                <a:cs typeface="Kokonor" pitchFamily="2" charset="0"/>
              </a:rPr>
              <a:t>Hommes, </a:t>
            </a:r>
          </a:p>
          <a:p>
            <a:pPr algn="r"/>
            <a:r>
              <a:rPr lang="fr-FR" altLang="fr-FR" sz="4400" i="1" spc="190" dirty="0">
                <a:solidFill>
                  <a:srgbClr val="005CB3"/>
                </a:solidFill>
                <a:latin typeface="Caviar Dreams"/>
                <a:ea typeface="Cambria Math" pitchFamily="18" charset="0"/>
                <a:cs typeface="Kokonor" pitchFamily="2" charset="0"/>
              </a:rPr>
              <a:t>Femmes, </a:t>
            </a:r>
          </a:p>
          <a:p>
            <a:pPr algn="r"/>
            <a:r>
              <a:rPr lang="fr-FR" altLang="fr-FR" sz="4400" i="1" spc="190" dirty="0">
                <a:solidFill>
                  <a:srgbClr val="005CB3"/>
                </a:solidFill>
                <a:latin typeface="Caviar Dreams"/>
                <a:ea typeface="Cambria Math" pitchFamily="18" charset="0"/>
                <a:cs typeface="Kokonor" pitchFamily="2" charset="0"/>
              </a:rPr>
              <a:t>tous concernés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00771" y="11628225"/>
            <a:ext cx="1800429" cy="86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58409" y="11746504"/>
            <a:ext cx="748138" cy="714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ZoneTexte 17"/>
          <p:cNvSpPr txBox="1"/>
          <p:nvPr/>
        </p:nvSpPr>
        <p:spPr>
          <a:xfrm>
            <a:off x="5625886" y="1255363"/>
            <a:ext cx="4471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5CB3"/>
                </a:solidFill>
                <a:latin typeface="Trebuchet MS" pitchFamily="34" charset="0"/>
                <a:ea typeface="Cambria Math" pitchFamily="18" charset="0"/>
              </a:rPr>
              <a:t>Clamart – Meudon </a:t>
            </a:r>
            <a:endParaRPr lang="fr-FR" sz="2000" b="1" dirty="0">
              <a:solidFill>
                <a:srgbClr val="005CB3"/>
              </a:solidFill>
              <a:latin typeface="Trebuchet MS" pitchFamily="34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68565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2304</TotalTime>
  <Words>71</Words>
  <Application>Microsoft Office PowerPoint</Application>
  <PresentationFormat>A3 (297 x 420 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MORDEFROID Olivier</dc:creator>
  <cp:lastModifiedBy>l.hebert</cp:lastModifiedBy>
  <cp:revision>81</cp:revision>
  <dcterms:created xsi:type="dcterms:W3CDTF">2018-09-14T08:10:30Z</dcterms:created>
  <dcterms:modified xsi:type="dcterms:W3CDTF">2019-01-07T10:53:16Z</dcterms:modified>
</cp:coreProperties>
</file>